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0"/>
    <p:restoredTop sz="95477"/>
  </p:normalViewPr>
  <p:slideViewPr>
    <p:cSldViewPr snapToGrid="0" snapToObjects="1">
      <p:cViewPr varScale="1">
        <p:scale>
          <a:sx n="95" d="100"/>
          <a:sy n="95" d="100"/>
        </p:scale>
        <p:origin x="216" y="24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3/13/25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3/13/25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3/13/25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3/13/25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3/13/25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3/13/25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3/13/25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3/13/25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3/13/25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3/13/25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3/13/25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3/13/25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3/13/25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652016" y="1721019"/>
            <a:ext cx="2419958" cy="369332"/>
          </a:xfrm>
          <a:prstGeom prst="rect">
            <a:avLst/>
          </a:prstGeom>
          <a:noFill/>
        </p:spPr>
        <p:txBody>
          <a:bodyPr wrap="none" rtlCol="0">
            <a:spAutoFit/>
          </a:bodyPr>
          <a:lstStyle/>
          <a:p>
            <a:r>
              <a:rPr lang="en-US" dirty="0"/>
              <a:t>is </a:t>
            </a:r>
            <a:r>
              <a:rPr lang="en-US" dirty="0" err="1"/>
              <a:t>Thevinn</a:t>
            </a:r>
            <a:r>
              <a:rPr lang="en-US" dirty="0"/>
              <a:t>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9329" y="2067194"/>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p>
              <a:p>
                <a:pPr marL="285750" indent="-285750">
                  <a:buFont typeface="Arial" panose="020B0604020202020204" pitchFamily="34" charset="0"/>
                  <a:buChar char="•"/>
                </a:pP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9329" y="2067194"/>
                <a:ext cx="7619491" cy="3493053"/>
              </a:xfrm>
              <a:prstGeom prst="rect">
                <a:avLst/>
              </a:prstGeom>
              <a:blipFill>
                <a:blip r:embed="rId3"/>
                <a:stretch>
                  <a:fillRect l="-666" t="-725"/>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a:t>
            </a:r>
            <a:r>
              <a:rPr lang="en-US" sz="4400">
                <a:latin typeface="+mj-lt"/>
              </a:rPr>
              <a:t>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469084"/>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469084"/>
                <a:ext cx="7806492" cy="5085706"/>
              </a:xfrm>
              <a:prstGeom prst="rect">
                <a:avLst/>
              </a:prstGeom>
              <a:blipFill>
                <a:blip r:embed="rId3"/>
                <a:stretch>
                  <a:fillRect l="-1136" t="-499"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32632"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882255" y="167239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882255" y="1672395"/>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716466"/>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716466"/>
                <a:ext cx="8547876" cy="4114221"/>
              </a:xfrm>
              <a:blipFill>
                <a:blip r:embed="rId3"/>
                <a:stretch>
                  <a:fillRect l="-742" t="-1852"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7297" y="1221789"/>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7297" y="1221789"/>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8" name="Group 57">
            <a:extLst>
              <a:ext uri="{FF2B5EF4-FFF2-40B4-BE49-F238E27FC236}">
                <a16:creationId xmlns:a16="http://schemas.microsoft.com/office/drawing/2014/main" id="{563345D1-C346-75BB-9A39-819666ECB387}"/>
              </a:ext>
            </a:extLst>
          </p:cNvPr>
          <p:cNvGrpSpPr/>
          <p:nvPr/>
        </p:nvGrpSpPr>
        <p:grpSpPr>
          <a:xfrm>
            <a:off x="274776" y="2100312"/>
            <a:ext cx="3418274" cy="3157954"/>
            <a:chOff x="274776" y="2100312"/>
            <a:chExt cx="3418274"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402995"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2141202" y="329617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69888"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85128"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966876"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461034"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68521"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657783" y="4527044"/>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50431"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486584" y="44782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951996" y="286054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276174" y="406868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2838978"/>
              <a:ext cx="366920" cy="338554"/>
            </a:xfrm>
            <a:prstGeom prst="rect">
              <a:avLst/>
            </a:prstGeom>
            <a:noFill/>
          </p:spPr>
          <p:txBody>
            <a:bodyPr wrap="square" rtlCol="0">
              <a:spAutoFit/>
            </a:bodyPr>
            <a:lstStyle/>
            <a:p>
              <a:r>
                <a:rPr lang="en-US" sz="1600" dirty="0" err="1"/>
                <a:t>v</a:t>
              </a:r>
              <a:r>
                <a:rPr lang="en-US" sz="16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32979"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399622"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dirty="0"/>
                <a:t>R</a:t>
              </a:r>
              <a:r>
                <a:rPr lang="en-US" sz="12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338554"/>
            </a:xfrm>
            <a:prstGeom prst="rect">
              <a:avLst/>
            </a:prstGeom>
            <a:noFill/>
          </p:spPr>
          <p:txBody>
            <a:bodyPr wrap="square" rtlCol="0">
              <a:spAutoFit/>
            </a:bodyPr>
            <a:lstStyle/>
            <a:p>
              <a:r>
                <a:rPr lang="en-US" sz="1600" dirty="0"/>
                <a:t>R</a:t>
              </a:r>
              <a:r>
                <a:rPr lang="en-US" sz="1600" baseline="-25000" dirty="0"/>
                <a:t>1</a:t>
              </a:r>
              <a:endParaRPr lang="en-US" sz="16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338554"/>
            </a:xfrm>
            <a:prstGeom prst="rect">
              <a:avLst/>
            </a:prstGeom>
            <a:noFill/>
          </p:spPr>
          <p:txBody>
            <a:bodyPr wrap="square" rtlCol="0">
              <a:spAutoFit/>
            </a:bodyPr>
            <a:lstStyle/>
            <a:p>
              <a:r>
                <a:rPr lang="en-US" sz="1600" dirty="0"/>
                <a:t>C</a:t>
              </a:r>
              <a:r>
                <a:rPr lang="en-US" sz="1600" baseline="-25000" dirty="0"/>
                <a:t>i</a:t>
              </a:r>
              <a:endParaRPr lang="en-US" sz="16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65806" cy="338554"/>
            </a:xfrm>
            <a:prstGeom prst="rect">
              <a:avLst/>
            </a:prstGeom>
            <a:noFill/>
          </p:spPr>
          <p:txBody>
            <a:bodyPr wrap="none" rtlCol="0">
              <a:spAutoFit/>
            </a:bodyPr>
            <a:lstStyle/>
            <a:p>
              <a:r>
                <a:rPr lang="en-US" sz="1600" dirty="0"/>
                <a:t>C</a:t>
              </a:r>
              <a:r>
                <a:rPr lang="en-US" sz="1600" baseline="-25000" dirty="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338554"/>
            </a:xfrm>
            <a:prstGeom prst="rect">
              <a:avLst/>
            </a:prstGeom>
            <a:noFill/>
          </p:spPr>
          <p:txBody>
            <a:bodyPr wrap="square" rtlCol="0">
              <a:spAutoFit/>
            </a:bodyPr>
            <a:lstStyle/>
            <a:p>
              <a:r>
                <a:rPr lang="en-US" sz="1600" dirty="0"/>
                <a:t>R</a:t>
              </a:r>
              <a:r>
                <a:rPr lang="en-US" sz="1600" baseline="-25000" dirty="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307777"/>
            </a:xfrm>
            <a:prstGeom prst="rect">
              <a:avLst/>
            </a:prstGeom>
            <a:noFill/>
          </p:spPr>
          <p:txBody>
            <a:bodyPr wrap="square" rtlCol="0">
              <a:spAutoFit/>
            </a:bodyPr>
            <a:lstStyle/>
            <a:p>
              <a:r>
                <a:rPr lang="en-US" sz="1400" dirty="0"/>
                <a:t>R</a:t>
              </a:r>
              <a:r>
                <a:rPr lang="en-US" sz="1400" baseline="-25000" dirty="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369332"/>
            </a:xfrm>
            <a:prstGeom prst="rect">
              <a:avLst/>
            </a:prstGeom>
            <a:noFill/>
          </p:spPr>
          <p:txBody>
            <a:bodyPr wrap="square" rtlCol="0">
              <a:spAutoFit/>
            </a:bodyPr>
            <a:lstStyle/>
            <a:p>
              <a:r>
                <a:rPr lang="en-US" dirty="0"/>
                <a:t>v</a:t>
              </a:r>
              <a:r>
                <a:rPr lang="en-US" baseline="-25000" dirty="0"/>
                <a:t>i</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592024"/>
              <a:ext cx="366920" cy="369332"/>
            </a:xfrm>
            <a:prstGeom prst="rect">
              <a:avLst/>
            </a:prstGeom>
            <a:noFill/>
          </p:spPr>
          <p:txBody>
            <a:bodyPr wrap="square" rtlCol="0">
              <a:spAutoFit/>
            </a:bodyPr>
            <a:lstStyle/>
            <a:p>
              <a:r>
                <a:rPr lang="en-US" dirty="0" err="1"/>
                <a:t>v</a:t>
              </a:r>
              <a:r>
                <a:rPr lang="en-US" baseline="-25000" dirty="0" err="1"/>
                <a:t>o</a:t>
              </a:r>
              <a:endParaRPr lang="en-US"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272" y="189065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190236" y="1632806"/>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190236" y="1632806"/>
                <a:ext cx="5536572" cy="4840790"/>
              </a:xfrm>
              <a:prstGeom prst="rect">
                <a:avLst/>
              </a:prstGeom>
              <a:blipFill>
                <a:blip r:embed="rId3"/>
                <a:stretch>
                  <a:fillRect l="-160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416717" y="3333999"/>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32818" y="1583531"/>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7964</TotalTime>
  <Words>14088</Words>
  <Application>Microsoft Macintosh PowerPoint</Application>
  <PresentationFormat>Widescreen</PresentationFormat>
  <Paragraphs>2510</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1093</cp:revision>
  <cp:lastPrinted>2022-02-06T20:22:05Z</cp:lastPrinted>
  <dcterms:created xsi:type="dcterms:W3CDTF">2021-07-06T18:24:07Z</dcterms:created>
  <dcterms:modified xsi:type="dcterms:W3CDTF">2025-03-13T22:03:48Z</dcterms:modified>
  <cp:category/>
</cp:coreProperties>
</file>